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164"/>
    <a:srgbClr val="593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9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CF558F-AB91-45F7-AA23-9DDF1DE25F65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9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403CE-79CF-4995-B674-848BAF8F1564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6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8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VAG Rounded Std Thin" panose="020F0802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0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defRPr sz="20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defRPr sz="11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defRPr sz="1100" i="1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514B63-B379-465F-83EF-FB88671DB7D2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4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VAG Rounded Std Thin" panose="020F08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VAG Rounded Std Thin" panose="020F08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9CFE0-25CF-4E9A-BD43-1C50B03C8AAB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926B73-161C-45FC-BF21-FA3C8E332433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65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8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4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15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32FE7-0C12-45FA-B4D6-B11CED12959C}"/>
              </a:ext>
            </a:extLst>
          </p:cNvPr>
          <p:cNvCxnSpPr/>
          <p:nvPr userDrawn="1"/>
        </p:nvCxnSpPr>
        <p:spPr>
          <a:xfrm>
            <a:off x="628650" y="6475500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>
              <a:lumMod val="25000"/>
            </a:schemeClr>
          </a:solidFill>
          <a:latin typeface="VAG Rounded Std Thin" panose="020F08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800"/>
        </a:spcAft>
        <a:buFont typeface="Courier New" panose="02070309020205020404" pitchFamily="49" charset="0"/>
        <a:buChar char="o"/>
        <a:defRPr sz="20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ducake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66C6-E394-47A0-BD3A-D08E1AFB1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77049"/>
            <a:ext cx="7772400" cy="1077155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Educake Student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5892D-3EA4-4911-8218-6B1C742A8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19906"/>
            <a:ext cx="6858000" cy="72774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www.educake.co.uk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F71AF6-CD42-4ECD-9FDB-278C28C06BB6}"/>
              </a:ext>
            </a:extLst>
          </p:cNvPr>
          <p:cNvCxnSpPr/>
          <p:nvPr/>
        </p:nvCxnSpPr>
        <p:spPr>
          <a:xfrm>
            <a:off x="628650" y="448812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hart, icon, pie chart&#10;&#10;Description automatically generated">
            <a:extLst>
              <a:ext uri="{FF2B5EF4-FFF2-40B4-BE49-F238E27FC236}">
                <a16:creationId xmlns:a16="http://schemas.microsoft.com/office/drawing/2014/main" id="{3E8933C0-78C3-48FE-B082-01494A890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72" y="1147194"/>
            <a:ext cx="2720655" cy="27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5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revise?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3867849" cy="378661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also let Educake choose a topic for you.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the blue button here: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learn something new, revise a past topic, or let Educake pick.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58FFE-BFBA-4F11-B4C3-160C2DD1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32" y="1825625"/>
            <a:ext cx="3577818" cy="229926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973E3-4D5D-4DA9-9953-D36D0D2FED64}"/>
              </a:ext>
            </a:extLst>
          </p:cNvPr>
          <p:cNvCxnSpPr>
            <a:cxnSpLocks/>
          </p:cNvCxnSpPr>
          <p:nvPr/>
        </p:nvCxnSpPr>
        <p:spPr>
          <a:xfrm flipV="1">
            <a:off x="4327757" y="2516698"/>
            <a:ext cx="722415" cy="360726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F01032-C4AF-4A36-A6E0-B507B4E55CBC}"/>
              </a:ext>
            </a:extLst>
          </p:cNvPr>
          <p:cNvSpPr/>
          <p:nvPr/>
        </p:nvSpPr>
        <p:spPr>
          <a:xfrm>
            <a:off x="5175655" y="2314284"/>
            <a:ext cx="722415" cy="280537"/>
          </a:xfrm>
          <a:prstGeom prst="ellipse">
            <a:avLst/>
          </a:prstGeom>
          <a:noFill/>
          <a:ln w="38100">
            <a:solidFill>
              <a:srgbClr val="F231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6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sum up Educake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825624"/>
            <a:ext cx="6627829" cy="4256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sum up Educake: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teachers can set you quizzes.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set yourself quizzes.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Educake shows you which areas you know and which areas you need to revise.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 practising! The more you answer questions, the better you will learn.</a:t>
            </a:r>
          </a:p>
        </p:txBody>
      </p:sp>
    </p:spTree>
    <p:extLst>
      <p:ext uri="{BB962C8B-B14F-4D97-AF65-F5344CB8AC3E}">
        <p14:creationId xmlns:p14="http://schemas.microsoft.com/office/powerpoint/2010/main" val="19087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79D3-556D-4210-B203-081BA57E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Educake?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2F53-3E6F-4B49-A940-B5D4535F8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8800"/>
            <a:ext cx="7886700" cy="2055303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Educake is a website for homework, classwork, and revision.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Teachers can set you homework.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can set yourself revision quizzes.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can use Educake on smartphones, tablets, and computers.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C51AD-8F2E-4AEE-85F3-D1C0D300C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0154" y="4923726"/>
            <a:ext cx="732163" cy="941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03F8A2A-4277-4B85-B617-EAD9BC64F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7744" y="5483920"/>
            <a:ext cx="206322" cy="38138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741726-C10E-4294-99D5-25DFD0DFD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8406" y="4202884"/>
            <a:ext cx="1608984" cy="16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347E-8A04-43C7-849D-027C5807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log in to Educake?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AA9A-8691-4112-B168-7AF6CA9D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93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www.educake.co.uk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“Student login”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Type the username and password your teacher gives you.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username is: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 name + first letter of your last name + a four digit number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Brian Pie’s username is brianp0009.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9E960-9AEF-4FDC-B9C7-64D8185F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92" y="1683012"/>
            <a:ext cx="2013358" cy="15729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E6EBF0-C3F9-4B92-9745-FDDEBBB360AF}"/>
              </a:ext>
            </a:extLst>
          </p:cNvPr>
          <p:cNvCxnSpPr>
            <a:cxnSpLocks/>
          </p:cNvCxnSpPr>
          <p:nvPr/>
        </p:nvCxnSpPr>
        <p:spPr>
          <a:xfrm flipV="1">
            <a:off x="5217952" y="1761689"/>
            <a:ext cx="2692866" cy="1090568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5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do homework and classwork?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Quizzes that your teachers have set you are in orange.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a quiz to answer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questions.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26A506CE-71F1-4575-8913-F0D86485C3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25625"/>
            <a:ext cx="3886200" cy="2497446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973E3-4D5D-4DA9-9953-D36D0D2FED64}"/>
              </a:ext>
            </a:extLst>
          </p:cNvPr>
          <p:cNvCxnSpPr>
            <a:cxnSpLocks/>
          </p:cNvCxnSpPr>
          <p:nvPr/>
        </p:nvCxnSpPr>
        <p:spPr>
          <a:xfrm>
            <a:off x="4102217" y="2365695"/>
            <a:ext cx="830510" cy="708653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Educake quizzes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825625"/>
            <a:ext cx="4463469" cy="4410314"/>
          </a:xfrm>
        </p:spPr>
        <p:txBody>
          <a:bodyPr>
            <a:normAutofit/>
          </a:bodyPr>
          <a:lstStyle/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Educake quizzes are made of </a:t>
            </a:r>
            <a:b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short questions.</a:t>
            </a:r>
          </a:p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Some questions are multiple choice.</a:t>
            </a:r>
          </a:p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For other questions, you need to type in an answer.</a:t>
            </a:r>
          </a:p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You can make small spelling mistakes, but you should try to learn the correct spelling.</a:t>
            </a:r>
          </a:p>
          <a:p>
            <a:endParaRPr lang="en-GB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7B67BC-7B27-44E0-8FC4-988C0FA442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398" t="8196" r="20035" b="31498"/>
          <a:stretch/>
        </p:blipFill>
        <p:spPr>
          <a:xfrm>
            <a:off x="5307716" y="3429001"/>
            <a:ext cx="3207634" cy="2616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2D323E-A951-41B7-B4F7-FB6A7CCE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8" t="8318" r="20728" b="64508"/>
          <a:stretch/>
        </p:blipFill>
        <p:spPr>
          <a:xfrm>
            <a:off x="5307715" y="1825625"/>
            <a:ext cx="3207634" cy="119962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F33E84-B62F-467E-B878-5F5B2B327FA2}"/>
              </a:ext>
            </a:extLst>
          </p:cNvPr>
          <p:cNvCxnSpPr/>
          <p:nvPr/>
        </p:nvCxnSpPr>
        <p:spPr>
          <a:xfrm flipV="1">
            <a:off x="4937153" y="2695473"/>
            <a:ext cx="309928" cy="151002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C826D-1EB7-49E7-B9E2-F081B40917AA}"/>
              </a:ext>
            </a:extLst>
          </p:cNvPr>
          <p:cNvCxnSpPr>
            <a:cxnSpLocks/>
          </p:cNvCxnSpPr>
          <p:nvPr/>
        </p:nvCxnSpPr>
        <p:spPr>
          <a:xfrm>
            <a:off x="3087149" y="3716323"/>
            <a:ext cx="2080469" cy="503339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6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Educake quizzes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4867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After you answer a question, you get feedback straight away.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ask your teacher about a question here: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3DE325B-279C-4C1B-A219-6DBA105DF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334" t="8195" r="20333" b="31499"/>
          <a:stretch/>
        </p:blipFill>
        <p:spPr>
          <a:xfrm>
            <a:off x="4629150" y="1825624"/>
            <a:ext cx="3886200" cy="318257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429A43-B9A2-4D9E-A806-F378EBE7CF33}"/>
              </a:ext>
            </a:extLst>
          </p:cNvPr>
          <p:cNvCxnSpPr>
            <a:cxnSpLocks/>
          </p:cNvCxnSpPr>
          <p:nvPr/>
        </p:nvCxnSpPr>
        <p:spPr>
          <a:xfrm flipV="1">
            <a:off x="3590488" y="3171039"/>
            <a:ext cx="1093715" cy="335559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0D475D-86E1-427E-BB54-C177EC9B8A32}"/>
              </a:ext>
            </a:extLst>
          </p:cNvPr>
          <p:cNvSpPr/>
          <p:nvPr/>
        </p:nvSpPr>
        <p:spPr>
          <a:xfrm>
            <a:off x="4798503" y="2986481"/>
            <a:ext cx="981512" cy="394282"/>
          </a:xfrm>
          <a:prstGeom prst="ellipse">
            <a:avLst/>
          </a:prstGeom>
          <a:noFill/>
          <a:ln w="38100">
            <a:solidFill>
              <a:srgbClr val="F231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4531ED10-866F-4EA4-9F0C-08AE8EA72C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989" t="7094" r="19876" b="27095"/>
          <a:stretch/>
        </p:blipFill>
        <p:spPr>
          <a:xfrm>
            <a:off x="4895612" y="2017664"/>
            <a:ext cx="3619738" cy="3695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Educake quizzes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178242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you finish a quiz you can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 your results.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take the quiz again here: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95C45D-C6E6-462C-AD0E-DC14CE760D90}"/>
              </a:ext>
            </a:extLst>
          </p:cNvPr>
          <p:cNvCxnSpPr>
            <a:cxnSpLocks/>
          </p:cNvCxnSpPr>
          <p:nvPr/>
        </p:nvCxnSpPr>
        <p:spPr>
          <a:xfrm>
            <a:off x="4806892" y="2894202"/>
            <a:ext cx="1634280" cy="260549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C0FC284-BE78-4FE2-93A8-37C5C6D5B06F}"/>
              </a:ext>
            </a:extLst>
          </p:cNvPr>
          <p:cNvSpPr/>
          <p:nvPr/>
        </p:nvSpPr>
        <p:spPr>
          <a:xfrm>
            <a:off x="6526635" y="2986447"/>
            <a:ext cx="687897" cy="336608"/>
          </a:xfrm>
          <a:prstGeom prst="ellipse">
            <a:avLst/>
          </a:prstGeom>
          <a:noFill/>
          <a:ln w="38100">
            <a:solidFill>
              <a:srgbClr val="F231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0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view my progress?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13802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see your subjects here: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Subjects you know well are green.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Subjects you need to revise are red.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a subject to see its topics.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4506D35C-E3B6-4B81-BB6E-BB9EAB515D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r="3363"/>
          <a:stretch/>
        </p:blipFill>
        <p:spPr>
          <a:xfrm>
            <a:off x="5260421" y="1825625"/>
            <a:ext cx="3254929" cy="2253833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973E3-4D5D-4DA9-9953-D36D0D2FED64}"/>
              </a:ext>
            </a:extLst>
          </p:cNvPr>
          <p:cNvCxnSpPr>
            <a:cxnSpLocks/>
          </p:cNvCxnSpPr>
          <p:nvPr/>
        </p:nvCxnSpPr>
        <p:spPr>
          <a:xfrm>
            <a:off x="4689446" y="2038526"/>
            <a:ext cx="2927758" cy="805343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5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3E1FC3-6878-4C6F-A27E-43C50B0A85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478" t="5287" r="19171" b="71728"/>
          <a:stretch/>
        </p:blipFill>
        <p:spPr>
          <a:xfrm>
            <a:off x="2671632" y="3884102"/>
            <a:ext cx="3800736" cy="2377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revise?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382836" cy="2503094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you click on a subject, you’ll see a list of all its topics.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Topics you know well are green.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Topics you need to revise more are red or orange.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“Study” next to the topic if you want to revise it: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B2AC4A-CDCC-4DED-BDF4-348FC85D270A}"/>
              </a:ext>
            </a:extLst>
          </p:cNvPr>
          <p:cNvSpPr/>
          <p:nvPr/>
        </p:nvSpPr>
        <p:spPr>
          <a:xfrm>
            <a:off x="5924707" y="5136311"/>
            <a:ext cx="417369" cy="259273"/>
          </a:xfrm>
          <a:prstGeom prst="ellipse">
            <a:avLst/>
          </a:prstGeom>
          <a:noFill/>
          <a:ln w="38100">
            <a:solidFill>
              <a:srgbClr val="F231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2965</TotalTime>
  <Words>433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VAG Rounded Std Light</vt:lpstr>
      <vt:lpstr>VAG Rounded Std Thin</vt:lpstr>
      <vt:lpstr>Office Theme</vt:lpstr>
      <vt:lpstr>Educake Student Guide</vt:lpstr>
      <vt:lpstr>What is Educake?</vt:lpstr>
      <vt:lpstr>How do I log in to Educake?</vt:lpstr>
      <vt:lpstr>How do I do homework and classwork?</vt:lpstr>
      <vt:lpstr>What are Educake quizzes like?</vt:lpstr>
      <vt:lpstr>What are Educake quizzes like?</vt:lpstr>
      <vt:lpstr>What are Educake quizzes like?</vt:lpstr>
      <vt:lpstr>How do I view my progress?</vt:lpstr>
      <vt:lpstr>How do I revise?</vt:lpstr>
      <vt:lpstr>How do I revise?</vt:lpstr>
      <vt:lpstr>To sum up Educake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Educake Student Guide</dc:title>
  <dc:creator>Anna Wallis</dc:creator>
  <cp:lastModifiedBy>Anna Wallis</cp:lastModifiedBy>
  <cp:revision>30</cp:revision>
  <dcterms:created xsi:type="dcterms:W3CDTF">2021-11-29T16:32:56Z</dcterms:created>
  <dcterms:modified xsi:type="dcterms:W3CDTF">2022-02-10T13:58:22Z</dcterms:modified>
</cp:coreProperties>
</file>